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63" r:id="rId5"/>
    <p:sldId id="265" r:id="rId6"/>
    <p:sldId id="267" r:id="rId7"/>
    <p:sldId id="268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0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20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93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333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59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967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2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75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516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235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075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0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34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83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5/24/2019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32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image" Target="../media/image8.png"/><Relationship Id="rId7" Type="http://schemas.openxmlformats.org/officeDocument/2006/relationships/image" Target="../media/image1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3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" y="1013308"/>
            <a:ext cx="8454189" cy="3253892"/>
          </a:xfrm>
        </p:spPr>
        <p:txBody>
          <a:bodyPr/>
          <a:lstStyle/>
          <a:p>
            <a:r>
              <a:rPr lang="fr-FR" dirty="0" err="1"/>
              <a:t>WildMaps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Votre carte interactive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74268" y="4867239"/>
            <a:ext cx="6400800" cy="2134902"/>
          </a:xfrm>
        </p:spPr>
        <p:txBody>
          <a:bodyPr>
            <a:normAutofit/>
          </a:bodyPr>
          <a:lstStyle/>
          <a:p>
            <a:r>
              <a:rPr lang="fr-FR" dirty="0"/>
              <a:t>LAUDET Thomas	          Groupe A</a:t>
            </a:r>
          </a:p>
          <a:p>
            <a:r>
              <a:rPr lang="fr-FR"/>
              <a:t>ALCABNANI Saad        </a:t>
            </a:r>
            <a:r>
              <a:rPr lang="fr-FR" dirty="0"/>
              <a:t>Groupe A</a:t>
            </a:r>
          </a:p>
          <a:p>
            <a:r>
              <a:rPr lang="fr-FR" dirty="0"/>
              <a:t>KANE Abdou Khadre   Groupe A</a:t>
            </a:r>
          </a:p>
          <a:p>
            <a:r>
              <a:rPr lang="fr-FR" dirty="0"/>
              <a:t>MINH Hai                        Groupe A</a:t>
            </a:r>
          </a:p>
          <a:p>
            <a:r>
              <a:rPr lang="fr-FR" dirty="0"/>
              <a:t>NANGA Franck Hubert Groupe A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6222364" y="127559"/>
            <a:ext cx="5832074" cy="3229487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96" y="127559"/>
            <a:ext cx="2177608" cy="75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595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0"/>
            <a:ext cx="8534400" cy="1507067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4212" y="2205645"/>
            <a:ext cx="8534400" cy="4211780"/>
          </a:xfrm>
        </p:spPr>
        <p:txBody>
          <a:bodyPr>
            <a:normAutofit/>
          </a:bodyPr>
          <a:lstStyle/>
          <a:p>
            <a:r>
              <a:rPr lang="fr-FR" dirty="0"/>
              <a:t>Introduction</a:t>
            </a:r>
          </a:p>
          <a:p>
            <a:r>
              <a:rPr lang="fr-FR" dirty="0"/>
              <a:t>Fonctionnalités du site</a:t>
            </a:r>
          </a:p>
          <a:p>
            <a:r>
              <a:rPr lang="fr-FR" dirty="0"/>
              <a:t>Technologies utilisées</a:t>
            </a:r>
          </a:p>
          <a:p>
            <a:r>
              <a:rPr lang="fr-FR" dirty="0"/>
              <a:t>Retour d’</a:t>
            </a:r>
            <a:r>
              <a:rPr lang="fr-FR" dirty="0" err="1"/>
              <a:t>experience</a:t>
            </a:r>
            <a:endParaRPr lang="fr-FR" dirty="0"/>
          </a:p>
          <a:p>
            <a:r>
              <a:rPr lang="fr-FR" dirty="0"/>
              <a:t>Possibilités d’amélioration</a:t>
            </a:r>
          </a:p>
          <a:p>
            <a:r>
              <a:rPr lang="fr-FR" dirty="0"/>
              <a:t>Conclusion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0" y="134423"/>
            <a:ext cx="1984912" cy="69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8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68379" y="3523269"/>
            <a:ext cx="8534400" cy="1507067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fr-FR" dirty="0"/>
              <a:t>                  Introduction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25" y="146298"/>
            <a:ext cx="2234293" cy="77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1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270024"/>
            <a:ext cx="8534400" cy="1507067"/>
          </a:xfrm>
        </p:spPr>
        <p:txBody>
          <a:bodyPr/>
          <a:lstStyle/>
          <a:p>
            <a:r>
              <a:rPr lang="fr-FR" dirty="0"/>
              <a:t>Fonctionnalités du site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-33169" y="2470483"/>
            <a:ext cx="5928797" cy="4049733"/>
          </a:xfrm>
        </p:spPr>
        <p:txBody>
          <a:bodyPr>
            <a:normAutofit/>
          </a:bodyPr>
          <a:lstStyle/>
          <a:p>
            <a:r>
              <a:rPr lang="fr-FR" dirty="0"/>
              <a:t>Connexion et gestion de l’admin.</a:t>
            </a:r>
          </a:p>
          <a:p>
            <a:r>
              <a:rPr lang="fr-FR" dirty="0"/>
              <a:t> CRUD </a:t>
            </a:r>
          </a:p>
          <a:p>
            <a:r>
              <a:rPr lang="fr-FR" dirty="0"/>
              <a:t>Affichage des prix , commentaires et notes des clients.</a:t>
            </a:r>
          </a:p>
          <a:p>
            <a:r>
              <a:rPr lang="fr-FR" dirty="0"/>
              <a:t>Carte Interactive.</a:t>
            </a:r>
          </a:p>
          <a:p>
            <a:r>
              <a:rPr lang="fr-FR" dirty="0"/>
              <a:t>Affichage de l’ensemble des informations d’un pays visité.</a:t>
            </a:r>
          </a:p>
          <a:p>
            <a:r>
              <a:rPr lang="fr-FR" dirty="0"/>
              <a:t>Sauvegarde de vos itinéraires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968" y="4603744"/>
            <a:ext cx="2089220" cy="208922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155" y="4534168"/>
            <a:ext cx="2228373" cy="222837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439" y="4477704"/>
            <a:ext cx="2042513" cy="2042513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01" y="270024"/>
            <a:ext cx="1901784" cy="66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0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100586"/>
            <a:ext cx="8999531" cy="1531236"/>
          </a:xfrm>
        </p:spPr>
        <p:txBody>
          <a:bodyPr>
            <a:normAutofit fontScale="90000"/>
          </a:bodyPr>
          <a:lstStyle/>
          <a:p>
            <a:br>
              <a:rPr lang="fr-FR" dirty="0"/>
            </a:br>
            <a:br>
              <a:rPr lang="fr-FR" dirty="0"/>
            </a:br>
            <a:r>
              <a:rPr lang="fr-FR" dirty="0"/>
              <a:t>Technologies utilisées en Front end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62290" y="2620412"/>
            <a:ext cx="8534400" cy="3615267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Langage de Balisage / Fond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Feuille de Style / Forme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Framework Web Responsive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 err="1"/>
              <a:t>Symphony</a:t>
            </a: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Script côté client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/>
              <a:t>Librairie </a:t>
            </a:r>
            <a:r>
              <a:rPr lang="fr-FR" dirty="0" err="1"/>
              <a:t>js</a:t>
            </a: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endParaRPr lang="fr-FR" dirty="0"/>
          </a:p>
        </p:txBody>
      </p:sp>
      <p:pic>
        <p:nvPicPr>
          <p:cNvPr id="4098" name="Picture 2" descr="Résultat de recherche d'images pour &quot;html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490" y="2434419"/>
            <a:ext cx="1987505" cy="198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Résultat de recherche d'images pour &quot;cs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241" y="2183301"/>
            <a:ext cx="2489742" cy="248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Résultat de recherche d'images pour &quot;bootstrap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164" y="2425461"/>
            <a:ext cx="3739780" cy="1869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Résultat de recherche d'images pour &quot;javascript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449" y="4374143"/>
            <a:ext cx="2506578" cy="253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Résultat de recherche d'images pour &quot;jquery&quot;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2110" y="5764872"/>
            <a:ext cx="2037572" cy="1111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4078" y="4073715"/>
            <a:ext cx="5883866" cy="313806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401" y="241300"/>
            <a:ext cx="2069154" cy="72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63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0"/>
            <a:ext cx="8911964" cy="1507067"/>
          </a:xfrm>
        </p:spPr>
        <p:txBody>
          <a:bodyPr/>
          <a:lstStyle/>
          <a:p>
            <a:r>
              <a:rPr lang="fr-FR" dirty="0"/>
              <a:t>Technologies utilisées en Back End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64599" y="2369340"/>
            <a:ext cx="8534400" cy="3615267"/>
          </a:xfrm>
        </p:spPr>
        <p:txBody>
          <a:bodyPr/>
          <a:lstStyle/>
          <a:p>
            <a:r>
              <a:rPr lang="fr-FR" dirty="0"/>
              <a:t>Langage serveur</a:t>
            </a:r>
          </a:p>
          <a:p>
            <a:endParaRPr lang="fr-FR" dirty="0"/>
          </a:p>
          <a:p>
            <a:r>
              <a:rPr lang="fr-FR" dirty="0"/>
              <a:t>Système Gestion BDD</a:t>
            </a:r>
          </a:p>
        </p:txBody>
      </p:sp>
      <p:pic>
        <p:nvPicPr>
          <p:cNvPr id="4" name="Picture 18" descr="Résultat de recherche d'images pour &quot;php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61" y="3365919"/>
            <a:ext cx="3199275" cy="219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0" descr="Résultat de recherche d'images pour &quot;Mysql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521" y="4554170"/>
            <a:ext cx="3708679" cy="191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74" y="181923"/>
            <a:ext cx="1966857" cy="68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72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0"/>
            <a:ext cx="8534400" cy="1507067"/>
          </a:xfrm>
        </p:spPr>
        <p:txBody>
          <a:bodyPr/>
          <a:lstStyle/>
          <a:p>
            <a:r>
              <a:rPr lang="fr-FR" dirty="0"/>
              <a:t>Retour d’</a:t>
            </a:r>
            <a:r>
              <a:rPr lang="fr-FR" dirty="0" err="1"/>
              <a:t>éxperience</a:t>
            </a:r>
            <a:r>
              <a:rPr lang="fr-FR" dirty="0"/>
              <a:t>.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59" y="120567"/>
            <a:ext cx="1680901" cy="585388"/>
          </a:xfrm>
          <a:prstGeom prst="rect">
            <a:avLst/>
          </a:prstGeom>
        </p:spPr>
      </p:pic>
      <p:sp>
        <p:nvSpPr>
          <p:cNvPr id="14" name="Espace réservé du contenu 2"/>
          <p:cNvSpPr>
            <a:spLocks noGrp="1"/>
          </p:cNvSpPr>
          <p:nvPr>
            <p:ph idx="1"/>
          </p:nvPr>
        </p:nvSpPr>
        <p:spPr>
          <a:xfrm>
            <a:off x="684212" y="2409378"/>
            <a:ext cx="8534400" cy="3615267"/>
          </a:xfrm>
        </p:spPr>
        <p:txBody>
          <a:bodyPr/>
          <a:lstStyle/>
          <a:p>
            <a:r>
              <a:rPr lang="fr-FR" dirty="0"/>
              <a:t>Avantage</a:t>
            </a:r>
          </a:p>
          <a:p>
            <a:r>
              <a:rPr lang="fr-FR" dirty="0"/>
              <a:t>Difficultés </a:t>
            </a:r>
          </a:p>
          <a:p>
            <a:r>
              <a:rPr lang="fr-FR" dirty="0"/>
              <a:t>Problèmes Rencontrés</a:t>
            </a:r>
          </a:p>
        </p:txBody>
      </p:sp>
    </p:spTree>
    <p:extLst>
      <p:ext uri="{BB962C8B-B14F-4D97-AF65-F5344CB8AC3E}">
        <p14:creationId xmlns:p14="http://schemas.microsoft.com/office/powerpoint/2010/main" val="726568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005" y="0"/>
            <a:ext cx="8534400" cy="1507067"/>
          </a:xfrm>
        </p:spPr>
        <p:txBody>
          <a:bodyPr/>
          <a:lstStyle/>
          <a:p>
            <a:br>
              <a:rPr lang="fr-FR" dirty="0"/>
            </a:br>
            <a:br>
              <a:rPr lang="fr-FR" dirty="0"/>
            </a:br>
            <a:br>
              <a:rPr lang="fr-FR" dirty="0"/>
            </a:br>
            <a:r>
              <a:rPr lang="fr-FR" dirty="0"/>
              <a:t> </a:t>
            </a:r>
            <a:br>
              <a:rPr lang="fr-FR" dirty="0"/>
            </a:br>
            <a:br>
              <a:rPr lang="fr-FR" dirty="0"/>
            </a:br>
            <a:r>
              <a:rPr lang="fr-FR" dirty="0"/>
              <a:t>Possibilités d’amélioration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4212" y="2409378"/>
            <a:ext cx="8534400" cy="3615267"/>
          </a:xfrm>
        </p:spPr>
        <p:txBody>
          <a:bodyPr/>
          <a:lstStyle/>
          <a:p>
            <a:r>
              <a:rPr lang="fr-FR" dirty="0"/>
              <a:t>Système de </a:t>
            </a:r>
            <a:r>
              <a:rPr lang="fr-FR" dirty="0" err="1"/>
              <a:t>Like</a:t>
            </a:r>
            <a:r>
              <a:rPr lang="fr-FR" dirty="0"/>
              <a:t> / </a:t>
            </a:r>
            <a:r>
              <a:rPr lang="fr-FR" dirty="0" err="1"/>
              <a:t>Dislike</a:t>
            </a:r>
            <a:endParaRPr lang="fr-FR" dirty="0"/>
          </a:p>
          <a:p>
            <a:r>
              <a:rPr lang="fr-FR" dirty="0"/>
              <a:t>Système de Notification</a:t>
            </a:r>
          </a:p>
          <a:p>
            <a:r>
              <a:rPr lang="fr-FR" dirty="0"/>
              <a:t>Tchat Message Privé</a:t>
            </a:r>
          </a:p>
          <a:p>
            <a:r>
              <a:rPr lang="fr-FR" dirty="0"/>
              <a:t>Technologie d’actualisation</a:t>
            </a:r>
          </a:p>
          <a:p>
            <a:r>
              <a:rPr lang="fr-FR" dirty="0"/>
              <a:t>Hébergement vrai Nom de Domaine</a:t>
            </a:r>
          </a:p>
          <a:p>
            <a:r>
              <a:rPr lang="fr-FR" dirty="0"/>
              <a:t>Envoi de Mail aux clients</a:t>
            </a:r>
          </a:p>
        </p:txBody>
      </p:sp>
      <p:pic>
        <p:nvPicPr>
          <p:cNvPr id="5122" name="Picture 2" descr="Résultat de recherche d'images pour &quot;ajax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31" y="2434305"/>
            <a:ext cx="2856365" cy="1852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ésultat de recherche d'images pour &quot;badge notif fb&quot;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582"/>
          <a:stretch/>
        </p:blipFill>
        <p:spPr bwMode="auto">
          <a:xfrm>
            <a:off x="9318174" y="4388781"/>
            <a:ext cx="1599691" cy="163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712" y="4549862"/>
            <a:ext cx="1993813" cy="1493435"/>
          </a:xfrm>
          <a:prstGeom prst="rect">
            <a:avLst/>
          </a:prstGeom>
        </p:spPr>
      </p:pic>
      <p:pic>
        <p:nvPicPr>
          <p:cNvPr id="2056" name="Picture 8" descr="Résultat de recherche d'images pour &quot;tchat fb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245" y="4405518"/>
            <a:ext cx="1620087" cy="162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4029" y="2362167"/>
            <a:ext cx="2836502" cy="188343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149" y="76639"/>
            <a:ext cx="2139290" cy="74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13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515" y="0"/>
            <a:ext cx="8534400" cy="1507067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54551" y="2192867"/>
            <a:ext cx="8534400" cy="3615267"/>
          </a:xfrm>
        </p:spPr>
        <p:txBody>
          <a:bodyPr/>
          <a:lstStyle/>
          <a:p>
            <a:endParaRPr lang="fr-FR" dirty="0"/>
          </a:p>
          <a:p>
            <a:endParaRPr lang="fr-FR" dirty="0"/>
          </a:p>
          <a:p>
            <a:r>
              <a:rPr lang="fr-FR" dirty="0"/>
              <a:t>Fonctionnel et responsive</a:t>
            </a:r>
          </a:p>
          <a:p>
            <a:endParaRPr lang="fr-FR" dirty="0"/>
          </a:p>
          <a:p>
            <a:r>
              <a:rPr lang="fr-FR" dirty="0"/>
              <a:t>Evolution du projet avec la concurrence des grandes entreprises.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5150887" y="5492992"/>
            <a:ext cx="184731" cy="92333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endParaRPr lang="fr-FR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004" y="2118541"/>
            <a:ext cx="3068448" cy="473945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158173"/>
            <a:ext cx="1854282" cy="64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905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454</TotalTime>
  <Words>128</Words>
  <Application>Microsoft Office PowerPoint</Application>
  <PresentationFormat>Grand écran</PresentationFormat>
  <Paragraphs>53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Century Gothic</vt:lpstr>
      <vt:lpstr>Courier New</vt:lpstr>
      <vt:lpstr>Wingdings 2</vt:lpstr>
      <vt:lpstr>Concis</vt:lpstr>
      <vt:lpstr>WildMaps: Votre carte interactive</vt:lpstr>
      <vt:lpstr>Sommaire</vt:lpstr>
      <vt:lpstr>                  Introduction</vt:lpstr>
      <vt:lpstr>Fonctionnalités du site </vt:lpstr>
      <vt:lpstr>  Technologies utilisées en Front end</vt:lpstr>
      <vt:lpstr>Technologies utilisées en Back End</vt:lpstr>
      <vt:lpstr>Retour d’éxperience.</vt:lpstr>
      <vt:lpstr>      Possibilités d’amélioration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med agency</dc:creator>
  <cp:lastModifiedBy>Saad ALCABNANI</cp:lastModifiedBy>
  <cp:revision>89</cp:revision>
  <dcterms:created xsi:type="dcterms:W3CDTF">2017-05-21T21:35:23Z</dcterms:created>
  <dcterms:modified xsi:type="dcterms:W3CDTF">2019-05-24T20:38:50Z</dcterms:modified>
</cp:coreProperties>
</file>